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1D8BD707-D9CF-40AE-B4C6-C98DA3205C09}" type="datetimeFigureOut">
              <a:rPr lang="en-US" smtClean="0"/>
              <a:pPr/>
              <a:t>2/19/2014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2/19/2014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Recycled Palette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One brush stroke at </a:t>
            </a:r>
            <a:r>
              <a:rPr lang="en-US" smtClean="0"/>
              <a:t>a time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586936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0</TotalTime>
  <Words>8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Austin</vt:lpstr>
      <vt:lpstr>Recycled Palette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Recycled Palette</dc:title>
  <dc:creator>Tiaan Van Wyk</dc:creator>
  <cp:lastModifiedBy>StandardUser</cp:lastModifiedBy>
  <cp:revision>2</cp:revision>
  <dcterms:created xsi:type="dcterms:W3CDTF">2006-08-16T00:00:00Z</dcterms:created>
  <dcterms:modified xsi:type="dcterms:W3CDTF">2014-02-19T14:53:32Z</dcterms:modified>
</cp:coreProperties>
</file>