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71" r:id="rId10"/>
    <p:sldId id="272" r:id="rId11"/>
  </p:sldIdLst>
  <p:sldSz cx="9144000" cy="6858000" type="screen4x3"/>
  <p:notesSz cx="6946900" cy="92837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99CCFF"/>
    <a:srgbClr val="0066FF"/>
    <a:srgbClr val="0099FF"/>
    <a:srgbClr val="3366CC"/>
    <a:srgbClr val="CCECFF"/>
    <a:srgbClr val="0033CC"/>
    <a:srgbClr val="6699FF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70" autoAdjust="0"/>
  </p:normalViewPr>
  <p:slideViewPr>
    <p:cSldViewPr>
      <p:cViewPr varScale="1">
        <p:scale>
          <a:sx n="63" d="100"/>
          <a:sy n="63" d="100"/>
        </p:scale>
        <p:origin x="-60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>
            <a:lvl1pPr algn="r"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513" y="4410075"/>
            <a:ext cx="5095875" cy="41767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738" tIns="46369" rIns="92738" bIns="4636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defTabSz="927100">
              <a:defRPr kumimoji="0"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738" tIns="46369" rIns="92738" bIns="46369" numCol="1" anchor="b" anchorCtr="0" compatLnSpc="1">
            <a:prstTxWarp prst="textNoShape">
              <a:avLst/>
            </a:prstTxWarp>
          </a:bodyPr>
          <a:lstStyle>
            <a:lvl1pPr algn="r" defTabSz="927100">
              <a:defRPr kumimoji="0" sz="1200">
                <a:latin typeface="Times New Roman" pitchFamily="18" charset="0"/>
              </a:defRPr>
            </a:lvl1pPr>
          </a:lstStyle>
          <a:p>
            <a:fld id="{4391009D-D614-4F97-8609-881A33D8354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8836152" y="0"/>
            <a:ext cx="155448" cy="685799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179832" y="0"/>
            <a:ext cx="152400" cy="68580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67640" y="1676400"/>
            <a:ext cx="8839200" cy="2057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906E-20F7-42E2-9433-CD0B1AE2DC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8811768" y="1371600"/>
            <a:ext cx="152400" cy="5486400"/>
          </a:xfrm>
          <a:prstGeom prst="rect">
            <a:avLst/>
          </a:prstGeom>
          <a:ln cap="sq">
            <a:bevel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52400" y="1371600"/>
            <a:ext cx="152400" cy="5486400"/>
          </a:xfrm>
          <a:prstGeom prst="rect">
            <a:avLst/>
          </a:prstGeom>
          <a:ln cap="sq">
            <a:bevel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152400" y="152400"/>
            <a:ext cx="8839200" cy="1295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9FFDC-4670-4C37-B910-D358563518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FC8E6-18F6-4212-8997-2C94732FD2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8811768" y="1371600"/>
            <a:ext cx="152400" cy="5486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152400" y="1371600"/>
            <a:ext cx="152400" cy="5486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152400" y="152400"/>
            <a:ext cx="8839200" cy="1295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030A-C6B3-4858-AD8D-F59029CB4C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D99830-9742-46FC-A1A0-024501EFD8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5BE38-F406-4079-90A8-4CD40B803B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2372D-6DA0-46EF-BE1E-6F7579B15A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6FA6A-F43C-4E7B-9D29-D1449B5EE8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0D1B6-C80E-4F24-B6C0-6FE2B2FA49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0A5B4-9CB0-44BD-B6DB-3C86468F219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B564B-B604-4EE9-8B21-2D47E459E2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8811768" y="1371600"/>
            <a:ext cx="152400" cy="5486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52400" y="1371600"/>
            <a:ext cx="152400" cy="5486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152400" y="152400"/>
            <a:ext cx="8839200" cy="1295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47FD3C-BD62-42CB-B414-4D9DBA583A9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5000">
              <a:schemeClr val="bg2">
                <a:lumMod val="75000"/>
              </a:schemeClr>
            </a:gs>
            <a:gs pos="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10207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6D3962-DC06-4CB5-84D9-6FB0CFC5621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2">
              <a:lumMod val="20000"/>
              <a:lumOff val="80000"/>
            </a:schemeClr>
          </a:solidFill>
          <a:latin typeface="Times New Roman" pitchFamily="18" charset="0"/>
          <a:ea typeface="+mj-ea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4"/>
        </a:buClr>
        <a:buSzPct val="80000"/>
        <a:buFont typeface="Wingdings" pitchFamily="2" charset="2"/>
        <a:buChar char="v"/>
        <a:defRPr sz="3200" kern="1200">
          <a:solidFill>
            <a:schemeClr val="tx1">
              <a:lumMod val="95000"/>
            </a:schemeClr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>
            <a:lumMod val="40000"/>
            <a:lumOff val="60000"/>
          </a:schemeClr>
        </a:buClr>
        <a:buSzPct val="115000"/>
        <a:buFont typeface="Wingdings" pitchFamily="2" charset="2"/>
        <a:buChar char="§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[</a:t>
            </a:r>
            <a:r>
              <a:rPr lang="en-US" dirty="0" smtClean="0"/>
              <a:t>Product or Service </a:t>
            </a:r>
            <a:r>
              <a:rPr lang="en-US" dirty="0"/>
              <a:t>Name]</a:t>
            </a:r>
            <a:br>
              <a:rPr lang="en-US" dirty="0"/>
            </a:br>
            <a:r>
              <a:rPr lang="en-US" dirty="0"/>
              <a:t>Marketing Plan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noFill/>
          <a:ln/>
        </p:spPr>
        <p:txBody>
          <a:bodyPr anchor="ctr"/>
          <a:lstStyle/>
          <a:p>
            <a:r>
              <a:rPr lang="en-US" dirty="0" smtClean="0"/>
              <a:t>[Your Name</a:t>
            </a:r>
            <a:r>
              <a:rPr lang="en-US" dirty="0"/>
              <a:t>]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/>
              <a:t>Market Summary</a:t>
            </a:r>
          </a:p>
        </p:txBody>
      </p:sp>
      <p:sp>
        <p:nvSpPr>
          <p:cNvPr id="5218" name="Rectangle 98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Describe market past and </a:t>
            </a:r>
            <a:r>
              <a:rPr lang="en-US" dirty="0" smtClean="0"/>
              <a:t>present.</a:t>
            </a:r>
            <a:endParaRPr lang="en-US" dirty="0" smtClean="0"/>
          </a:p>
          <a:p>
            <a:r>
              <a:rPr lang="en-US" dirty="0" smtClean="0"/>
              <a:t>Outline future </a:t>
            </a:r>
            <a:r>
              <a:rPr lang="en-US" dirty="0" smtClean="0"/>
              <a:t>market.</a:t>
            </a:r>
            <a:endParaRPr lang="en-US" dirty="0"/>
          </a:p>
          <a:p>
            <a:r>
              <a:rPr lang="en-US" dirty="0" smtClean="0"/>
              <a:t>Review information about business environment, market shifts, or major companies in the field that give indications of opportunities for </a:t>
            </a:r>
            <a:r>
              <a:rPr lang="en-US" dirty="0" smtClean="0"/>
              <a:t>your </a:t>
            </a:r>
            <a:r>
              <a:rPr lang="en-US" dirty="0" smtClean="0"/>
              <a:t>company.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Product Definition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Describe </a:t>
            </a:r>
            <a:r>
              <a:rPr lang="en-US" dirty="0" smtClean="0"/>
              <a:t>your product or service </a:t>
            </a:r>
            <a:r>
              <a:rPr lang="en-US" dirty="0"/>
              <a:t>being marketed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Competition</a:t>
            </a:r>
          </a:p>
        </p:txBody>
      </p:sp>
      <p:sp>
        <p:nvSpPr>
          <p:cNvPr id="26642" name="Rectangle 18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Summarize the competition.</a:t>
            </a:r>
          </a:p>
          <a:p>
            <a:r>
              <a:rPr lang="en-US" sz="2800" dirty="0" smtClean="0"/>
              <a:t>Outline your company’s competitive advantage.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Positioning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Outline the position </a:t>
            </a:r>
            <a:r>
              <a:rPr lang="en-US" dirty="0"/>
              <a:t>of </a:t>
            </a:r>
            <a:r>
              <a:rPr lang="en-US" dirty="0" smtClean="0"/>
              <a:t>your product </a:t>
            </a:r>
            <a:r>
              <a:rPr lang="en-US" dirty="0"/>
              <a:t>or </a:t>
            </a:r>
            <a:r>
              <a:rPr lang="en-US" dirty="0" smtClean="0"/>
              <a:t>service relative to competition.</a:t>
            </a:r>
            <a:endParaRPr lang="en-US" dirty="0"/>
          </a:p>
          <a:p>
            <a:r>
              <a:rPr lang="en-US" dirty="0" smtClean="0"/>
              <a:t>State advantages and disadvantages of your product or service.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Communication Strategies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how you will communicate your </a:t>
            </a:r>
            <a:r>
              <a:rPr lang="en-US" dirty="0" smtClean="0"/>
              <a:t>product.</a:t>
            </a:r>
            <a:endParaRPr lang="en-US" dirty="0"/>
          </a:p>
          <a:p>
            <a:r>
              <a:rPr lang="en-US" dirty="0" smtClean="0"/>
              <a:t>Outline the demographics of potential </a:t>
            </a:r>
            <a:r>
              <a:rPr lang="en-US" dirty="0" smtClean="0"/>
              <a:t>clients.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Public Relations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Create a strategy </a:t>
            </a:r>
            <a:r>
              <a:rPr lang="en-US" dirty="0" smtClean="0"/>
              <a:t>for making the public aware of your products or </a:t>
            </a:r>
            <a:r>
              <a:rPr lang="en-US" dirty="0" smtClean="0"/>
              <a:t>services.</a:t>
            </a:r>
            <a:endParaRPr lang="en-US" dirty="0" smtClean="0"/>
          </a:p>
          <a:p>
            <a:r>
              <a:rPr lang="en-US" dirty="0" smtClean="0"/>
              <a:t>Develop a method </a:t>
            </a:r>
            <a:r>
              <a:rPr lang="en-US" dirty="0" smtClean="0"/>
              <a:t>for your company to contribute to your </a:t>
            </a:r>
            <a:r>
              <a:rPr lang="en-US" dirty="0" smtClean="0"/>
              <a:t>community.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Advertising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how you will </a:t>
            </a:r>
            <a:r>
              <a:rPr lang="en-US" dirty="0" smtClean="0"/>
              <a:t>advertise.</a:t>
            </a:r>
            <a:endParaRPr lang="en-US" dirty="0" smtClean="0"/>
          </a:p>
          <a:p>
            <a:r>
              <a:rPr lang="en-US" dirty="0" smtClean="0"/>
              <a:t>List where you will </a:t>
            </a:r>
            <a:r>
              <a:rPr lang="en-US" dirty="0" smtClean="0"/>
              <a:t>advertise.</a:t>
            </a:r>
            <a:endParaRPr lang="en-US" dirty="0" smtClean="0"/>
          </a:p>
          <a:p>
            <a:r>
              <a:rPr lang="en-US" dirty="0" smtClean="0"/>
              <a:t>Provide information about </a:t>
            </a:r>
            <a:r>
              <a:rPr lang="en-US" dirty="0" smtClean="0"/>
              <a:t>timing.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Success Metrics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first-year measurable </a:t>
            </a:r>
            <a:r>
              <a:rPr lang="en-US" dirty="0" smtClean="0"/>
              <a:t>goals.</a:t>
            </a:r>
            <a:endParaRPr lang="en-US" dirty="0"/>
          </a:p>
          <a:p>
            <a:r>
              <a:rPr lang="en-US" dirty="0" smtClean="0"/>
              <a:t>List longer-range measurable </a:t>
            </a:r>
            <a:r>
              <a:rPr lang="en-US" dirty="0" smtClean="0"/>
              <a:t>goals.</a:t>
            </a:r>
            <a:endParaRPr lang="en-US" dirty="0"/>
          </a:p>
          <a:p>
            <a:r>
              <a:rPr lang="en-US" dirty="0" smtClean="0"/>
              <a:t>Describe requirements </a:t>
            </a:r>
            <a:r>
              <a:rPr lang="en-US" dirty="0"/>
              <a:t>for </a:t>
            </a:r>
            <a:r>
              <a:rPr lang="en-US" dirty="0" smtClean="0"/>
              <a:t>success.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Schedule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Provide timeline of accomplishment of marketing </a:t>
            </a:r>
            <a:r>
              <a:rPr lang="en-US" dirty="0" smtClean="0"/>
              <a:t>plan.</a:t>
            </a:r>
            <a:endParaRPr lang="en-US" dirty="0" smtClean="0"/>
          </a:p>
          <a:p>
            <a:r>
              <a:rPr lang="en-US" dirty="0" smtClean="0"/>
              <a:t>Indicate time-critical </a:t>
            </a:r>
            <a:r>
              <a:rPr lang="en-US" dirty="0" smtClean="0"/>
              <a:t>steps.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550</TotalTime>
  <Words>182</Words>
  <Application>Microsoft PowerPoint</Application>
  <PresentationFormat>On-screen Show (4:3)</PresentationFormat>
  <Paragraphs>31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[Product or Service Name] Marketing Plan</vt:lpstr>
      <vt:lpstr>Market Summary</vt:lpstr>
      <vt:lpstr>Product Definition</vt:lpstr>
      <vt:lpstr>Competition</vt:lpstr>
      <vt:lpstr>Positioning</vt:lpstr>
      <vt:lpstr>Communication Strategies</vt:lpstr>
      <vt:lpstr>Public Relations</vt:lpstr>
      <vt:lpstr>Advertising</vt:lpstr>
      <vt:lpstr>Success Metrics</vt:lpstr>
      <vt:lpstr>Schedule</vt:lpstr>
    </vt:vector>
  </TitlesOfParts>
  <Manager/>
  <Company>Zimtech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Plan Template</dc:title>
  <dc:subject/>
  <dc:creator>Sandra Corwin</dc:creator>
  <cp:keywords/>
  <dc:description/>
  <cp:lastModifiedBy>Scott Zimmerman</cp:lastModifiedBy>
  <cp:revision>12</cp:revision>
  <cp:lastPrinted>1601-01-01T00:00:00Z</cp:lastPrinted>
  <dcterms:created xsi:type="dcterms:W3CDTF">2006-09-28T02:07:39Z</dcterms:created>
  <dcterms:modified xsi:type="dcterms:W3CDTF">2006-10-23T23:53:48Z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TC010178121033</vt:lpwstr>
  </property>
</Properties>
</file>