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2" r:id="rId5"/>
    <p:sldId id="264" r:id="rId6"/>
    <p:sldId id="265" r:id="rId7"/>
    <p:sldId id="266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74379B3-A1AB-449A-A65E-01D1F7CCA5FF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B27D8DF0-22E2-4E93-B5D5-AB0DB78D5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EF30-969D-4C7E-B929-B90D9E2CEA4B}" type="datetimeFigureOut">
              <a:rPr lang="en-US" smtClean="0"/>
              <a:pPr/>
              <a:t>12/27/2006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39C6C-92D2-41AA-8A40-16B91B8648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Denali </a:t>
            </a:r>
            <a:r>
              <a:rPr lang="en-US" smtClean="0"/>
              <a:t>Land Tours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Chad Morley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Whittier to Denali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Travel by Alaskan Railroad</a:t>
            </a:r>
            <a:endParaRPr lang="en-US" dirty="0"/>
          </a:p>
          <a:p>
            <a:r>
              <a:rPr lang="en-US" dirty="0" smtClean="0"/>
              <a:t>Luxury passenger coaches (buses)</a:t>
            </a:r>
          </a:p>
          <a:p>
            <a:r>
              <a:rPr lang="en-US" dirty="0" smtClean="0"/>
              <a:t>On-train guides</a:t>
            </a:r>
          </a:p>
          <a:p>
            <a:r>
              <a:rPr lang="en-US" dirty="0" smtClean="0"/>
              <a:t>Picture windows</a:t>
            </a:r>
          </a:p>
          <a:p>
            <a:r>
              <a:rPr lang="en-US" dirty="0" smtClean="0"/>
              <a:t>All meals included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Guide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 </a:t>
            </a:r>
            <a:r>
              <a:rPr lang="en-US" dirty="0" err="1" smtClean="0"/>
              <a:t>Cragthorpe</a:t>
            </a:r>
            <a:endParaRPr lang="en-US" dirty="0" smtClean="0"/>
          </a:p>
          <a:p>
            <a:r>
              <a:rPr lang="en-US" dirty="0" smtClean="0"/>
              <a:t>M.S., 1979, Wildlife Biology</a:t>
            </a:r>
          </a:p>
          <a:p>
            <a:r>
              <a:rPr lang="en-US" dirty="0" smtClean="0"/>
              <a:t>22 years of experience as Denali guide</a:t>
            </a:r>
          </a:p>
          <a:p>
            <a:r>
              <a:rPr lang="en-US" dirty="0" smtClean="0"/>
              <a:t>Recognized naturalist, biologist, photographer and author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Land-Tour Sequence of Activities Near Denali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Visit Denali National Park and Preserve</a:t>
            </a:r>
            <a:endParaRPr lang="en-US" dirty="0"/>
          </a:p>
          <a:p>
            <a:r>
              <a:rPr lang="en-US" dirty="0" smtClean="0"/>
              <a:t>Fly over Mt. McKinley</a:t>
            </a:r>
          </a:p>
          <a:p>
            <a:r>
              <a:rPr lang="en-US" dirty="0" smtClean="0"/>
              <a:t>Take horseback trail ride</a:t>
            </a:r>
          </a:p>
          <a:p>
            <a:r>
              <a:rPr lang="en-US" dirty="0" smtClean="0"/>
              <a:t>Raft down whitewater river</a:t>
            </a:r>
          </a:p>
          <a:p>
            <a:r>
              <a:rPr lang="en-US" dirty="0" smtClean="0"/>
              <a:t>Fly-fish </a:t>
            </a:r>
            <a:r>
              <a:rPr lang="en-US" smtClean="0"/>
              <a:t>for salmon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Retail Pricing Structure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of Other Activities (per Person)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Kayaking on Mirror Lake	$145</a:t>
            </a:r>
          </a:p>
          <a:p>
            <a:r>
              <a:rPr lang="en-US" dirty="0" smtClean="0"/>
              <a:t>Whitewater rafting	$110</a:t>
            </a:r>
          </a:p>
          <a:p>
            <a:r>
              <a:rPr lang="en-US" dirty="0" smtClean="0"/>
              <a:t>Fly fishing for salmon	$275</a:t>
            </a:r>
          </a:p>
          <a:p>
            <a:r>
              <a:rPr lang="en-US" dirty="0" smtClean="0"/>
              <a:t>Horseback riding	$130</a:t>
            </a:r>
          </a:p>
          <a:p>
            <a:r>
              <a:rPr lang="en-US" dirty="0" smtClean="0"/>
              <a:t>Backpacking (4 days, 3 nights)	$1100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Five-Point Advantage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Alaskan Cruises and Land Tours</a:t>
            </a:r>
            <a:endParaRPr lang="en-US"/>
          </a:p>
          <a:p>
            <a:r>
              <a:rPr lang="en-US" dirty="0" smtClean="0"/>
              <a:t>898 </a:t>
            </a:r>
            <a:r>
              <a:rPr lang="en-US" dirty="0" err="1" smtClean="0"/>
              <a:t>Talkeetna</a:t>
            </a:r>
            <a:r>
              <a:rPr lang="en-US" dirty="0" smtClean="0"/>
              <a:t> Street</a:t>
            </a:r>
          </a:p>
          <a:p>
            <a:r>
              <a:rPr lang="en-US" dirty="0" smtClean="0"/>
              <a:t>Fairbanks, AK 99701</a:t>
            </a:r>
          </a:p>
          <a:p>
            <a:r>
              <a:rPr lang="en-US" dirty="0" smtClean="0"/>
              <a:t>907-555-3828</a:t>
            </a:r>
          </a:p>
          <a:p>
            <a:r>
              <a:rPr lang="en-US" dirty="0" smtClean="0"/>
              <a:t>www.alaskantravelpackages.com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112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Denali Land Tours</vt:lpstr>
      <vt:lpstr>Whittier to Denali</vt:lpstr>
      <vt:lpstr>Expert Guide</vt:lpstr>
      <vt:lpstr>Sample Land-Tour Sequence of Activities Near Denali</vt:lpstr>
      <vt:lpstr>Retail Pricing Structure</vt:lpstr>
      <vt:lpstr>Cost of Other Activities (per Person)</vt:lpstr>
      <vt:lpstr>Five-Point Advantage</vt:lpstr>
      <vt:lpstr>Contact Us</vt:lpstr>
    </vt:vector>
  </TitlesOfParts>
  <Company>Zimtech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Zimmerman</dc:creator>
  <cp:lastModifiedBy>Scott Zimmerman</cp:lastModifiedBy>
  <cp:revision>29</cp:revision>
  <dcterms:created xsi:type="dcterms:W3CDTF">2006-09-10T17:47:19Z</dcterms:created>
  <dcterms:modified xsi:type="dcterms:W3CDTF">2006-12-27T18:17:18Z</dcterms:modified>
</cp:coreProperties>
</file>